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58" r:id="rId5"/>
    <p:sldId id="260" r:id="rId6"/>
    <p:sldId id="300" r:id="rId7"/>
    <p:sldId id="296" r:id="rId8"/>
    <p:sldId id="297" r:id="rId9"/>
    <p:sldId id="298" r:id="rId10"/>
    <p:sldId id="299" r:id="rId11"/>
    <p:sldId id="287" r:id="rId12"/>
    <p:sldId id="264" r:id="rId13"/>
    <p:sldId id="288" r:id="rId14"/>
    <p:sldId id="282" r:id="rId15"/>
    <p:sldId id="270" r:id="rId16"/>
    <p:sldId id="277" r:id="rId17"/>
    <p:sldId id="280" r:id="rId18"/>
    <p:sldId id="266" r:id="rId19"/>
    <p:sldId id="267" r:id="rId20"/>
    <p:sldId id="269" r:id="rId21"/>
    <p:sldId id="293" r:id="rId22"/>
    <p:sldId id="292" r:id="rId23"/>
    <p:sldId id="291" r:id="rId24"/>
    <p:sldId id="273" r:id="rId25"/>
    <p:sldId id="294" r:id="rId26"/>
    <p:sldId id="29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4491"/>
    <a:srgbClr val="D46B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38"/>
    <p:restoredTop sz="94656"/>
  </p:normalViewPr>
  <p:slideViewPr>
    <p:cSldViewPr snapToGrid="0" snapToObjects="1">
      <p:cViewPr varScale="1">
        <p:scale>
          <a:sx n="112" d="100"/>
          <a:sy n="112" d="100"/>
        </p:scale>
        <p:origin x="200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1380C6-D95F-2141-9B76-867231C42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30947"/>
            <a:ext cx="11614151" cy="64557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77CAE2-2168-E44F-9E06-A8FA820F4A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8561"/>
          <a:stretch/>
        </p:blipFill>
        <p:spPr>
          <a:xfrm>
            <a:off x="273049" y="6642464"/>
            <a:ext cx="11614151" cy="928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EF2C56-16DA-2D45-94C1-F539E5F79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80" y="561339"/>
            <a:ext cx="7622540" cy="555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709256" y="249626"/>
            <a:ext cx="900804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3600" dirty="0"/>
              <a:t>      </a:t>
            </a:r>
            <a:r>
              <a:rPr lang="ar-LB" sz="3600" b="1" dirty="0"/>
              <a:t>القرار</a:t>
            </a:r>
            <a:endParaRPr lang="ar-LB" sz="3600" dirty="0"/>
          </a:p>
          <a:p>
            <a:pPr algn="ctr" rtl="1"/>
            <a:r>
              <a:rPr lang="ar-LB" sz="3600" dirty="0"/>
              <a:t>سماع منيح واتعلّم  </a:t>
            </a:r>
            <a:r>
              <a:rPr lang="en-US" sz="3600" dirty="0"/>
              <a:t>          </a:t>
            </a:r>
            <a:r>
              <a:rPr lang="ar-LB" sz="3600" dirty="0"/>
              <a:t>         هالمَثَل لإلك </a:t>
            </a:r>
          </a:p>
          <a:p>
            <a:pPr algn="ctr" rtl="1"/>
            <a:r>
              <a:rPr lang="en-US" sz="3600" dirty="0"/>
              <a:t>       </a:t>
            </a:r>
            <a:r>
              <a:rPr lang="ar-LB" sz="3600" dirty="0"/>
              <a:t>أبداً مش مَثَل شعبي   </a:t>
            </a:r>
            <a:r>
              <a:rPr lang="en-US" sz="3600" dirty="0"/>
              <a:t>  </a:t>
            </a:r>
            <a:r>
              <a:rPr lang="ar-LB" sz="3600" dirty="0"/>
              <a:t> </a:t>
            </a:r>
            <a:r>
              <a:rPr lang="en-US" sz="3600" dirty="0"/>
              <a:t>             </a:t>
            </a:r>
            <a:r>
              <a:rPr lang="ar-LB" sz="3600" dirty="0"/>
              <a:t>من أيّام ستّي وجدّك</a:t>
            </a:r>
          </a:p>
          <a:p>
            <a:pPr algn="ctr" rtl="1"/>
            <a:r>
              <a:rPr lang="ar-LB" sz="3600" dirty="0"/>
              <a:t>هَوْدي أمثال يسوع    </a:t>
            </a:r>
            <a:r>
              <a:rPr lang="en-US" sz="3600" dirty="0"/>
              <a:t>                    </a:t>
            </a:r>
            <a:r>
              <a:rPr lang="ar-LB" sz="3600" dirty="0"/>
              <a:t> قالُن تيفهّمَكْ </a:t>
            </a:r>
          </a:p>
          <a:p>
            <a:pPr algn="ctr" rtl="1"/>
            <a:r>
              <a:rPr lang="en-US" sz="3600" dirty="0"/>
              <a:t>      </a:t>
            </a:r>
            <a:r>
              <a:rPr lang="ar-LB" sz="3600" dirty="0"/>
              <a:t>كيف عالطّريق الصّح   </a:t>
            </a:r>
            <a:r>
              <a:rPr lang="en-US" sz="3600" dirty="0"/>
              <a:t>             </a:t>
            </a:r>
            <a:r>
              <a:rPr lang="ar-LB" sz="3600" dirty="0"/>
              <a:t>   تمشي ويبقى حدّك</a:t>
            </a:r>
          </a:p>
          <a:p>
            <a:pPr algn="ctr"/>
            <a:br>
              <a:rPr lang="ar-LB" sz="3600" dirty="0"/>
            </a:br>
            <a:endParaRPr lang="en-US" sz="3300" b="1" dirty="0"/>
          </a:p>
        </p:txBody>
      </p:sp>
      <p:pic>
        <p:nvPicPr>
          <p:cNvPr id="6" name="Content Placeholder 2">
            <a:extLst>
              <a:ext uri="{FF2B5EF4-FFF2-40B4-BE49-F238E27FC236}">
                <a16:creationId xmlns:a16="http://schemas.microsoft.com/office/drawing/2014/main" id="{D401D0EF-616E-4D4D-9B04-B677B79A8F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86" y="2640458"/>
            <a:ext cx="4029355" cy="34726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16C479-919A-6B4F-84A1-789A0B9C0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F27680-785F-2C4F-9ADC-6E90DA058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681" y="148906"/>
            <a:ext cx="7215590" cy="5327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715838" y="2281893"/>
            <a:ext cx="26452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LB" sz="7200" b="1" dirty="0">
                <a:solidFill>
                  <a:schemeClr val="accent4">
                    <a:lumMod val="75000"/>
                  </a:schemeClr>
                </a:solidFill>
              </a:rPr>
              <a:t>مسرحية</a:t>
            </a:r>
            <a:endParaRPr lang="en-US" sz="7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377F32-BF21-0346-A5C3-40C61A074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6FCBA5-AECA-C545-9E37-F9429092F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75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FCE8451-1F06-9A4F-932F-A7280F536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799185" y="435054"/>
            <a:ext cx="26713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</a:rPr>
              <a:t>القصة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210" y="1702058"/>
            <a:ext cx="4898905" cy="41506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7B1B6B-5994-6441-9634-D082C36D8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F84B4C7-0F26-9647-8E23-98964FA5A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06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891646" y="644604"/>
            <a:ext cx="26713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LB" sz="7200" b="1" dirty="0">
                <a:ln/>
                <a:solidFill>
                  <a:schemeClr val="accent4"/>
                </a:solidFill>
              </a:rPr>
              <a:t>فيديو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521" y="2150992"/>
            <a:ext cx="4789614" cy="33908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AC45E7-5EA1-3D40-930C-04D4D9B777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2897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E939900-95C9-E64E-8DF5-0B4A1095E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4D1650C-43CA-1A4A-8F34-E26049299ECC}"/>
              </a:ext>
            </a:extLst>
          </p:cNvPr>
          <p:cNvSpPr/>
          <p:nvPr/>
        </p:nvSpPr>
        <p:spPr>
          <a:xfrm>
            <a:off x="4595788" y="356020"/>
            <a:ext cx="4421688" cy="2354893"/>
          </a:xfrm>
          <a:prstGeom prst="ellips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3947BB-D4EC-5F4D-BA71-14DE5BAB60DA}"/>
              </a:ext>
            </a:extLst>
          </p:cNvPr>
          <p:cNvSpPr/>
          <p:nvPr/>
        </p:nvSpPr>
        <p:spPr>
          <a:xfrm>
            <a:off x="4685866" y="637133"/>
            <a:ext cx="42415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مناقشة</a:t>
            </a:r>
            <a:endParaRPr lang="en-US" sz="9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B145A0D6-8C33-5B48-904C-BA7A4E5FB9F5}"/>
              </a:ext>
            </a:extLst>
          </p:cNvPr>
          <p:cNvSpPr/>
          <p:nvPr/>
        </p:nvSpPr>
        <p:spPr>
          <a:xfrm rot="1599613">
            <a:off x="7469218" y="1370080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4D1E1FAF-6C6C-3447-B8D5-FFA77D193189}"/>
              </a:ext>
            </a:extLst>
          </p:cNvPr>
          <p:cNvSpPr/>
          <p:nvPr/>
        </p:nvSpPr>
        <p:spPr>
          <a:xfrm rot="19687960">
            <a:off x="5792289" y="1653765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657963-A7ED-4148-A2EB-89A7B6444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763" y="2745638"/>
            <a:ext cx="8326719" cy="39916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697D5B-B2D6-2444-9592-0412EE9EB0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23069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AFE202-A003-664F-9728-645AB98B2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838574" y="0"/>
            <a:ext cx="5618409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339" y="-133350"/>
            <a:ext cx="8444877" cy="80856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45354B-BEC3-3847-B321-5643A8F394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5B10B5-1730-F04F-8C66-8E6FE316D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575" y="3225239"/>
            <a:ext cx="5555307" cy="38631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7882" y="309282"/>
            <a:ext cx="1144344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ts val="0"/>
              </a:spcBef>
              <a:spcAft>
                <a:spcPts val="0"/>
              </a:spcAft>
            </a:pPr>
            <a:r>
              <a:rPr lang="ar-LB" sz="6600" b="1" dirty="0">
                <a:solidFill>
                  <a:srgbClr val="000000"/>
                </a:solidFill>
                <a:latin typeface="Arial" panose="020B0604020202020204" pitchFamily="34" charset="0"/>
              </a:rPr>
              <a:t>جعلْتُ الربَّ أمامي في كلِّ حين لأنّه </a:t>
            </a:r>
            <a:endParaRPr lang="en-US" sz="66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rtl="1">
              <a:spcBef>
                <a:spcPts val="0"/>
              </a:spcBef>
              <a:spcAft>
                <a:spcPts val="0"/>
              </a:spcAft>
            </a:pPr>
            <a:r>
              <a:rPr lang="ar-LB" sz="6600" b="1" dirty="0">
                <a:solidFill>
                  <a:srgbClr val="000000"/>
                </a:solidFill>
                <a:latin typeface="Arial" panose="020B0604020202020204" pitchFamily="34" charset="0"/>
              </a:rPr>
              <a:t>عن يميني فلا أتزعزع.</a:t>
            </a:r>
            <a:endParaRPr lang="ar-LB" sz="6600" dirty="0"/>
          </a:p>
          <a:p>
            <a:pPr algn="ctr" rtl="1">
              <a:spcBef>
                <a:spcPts val="0"/>
              </a:spcBef>
              <a:spcAft>
                <a:spcPts val="0"/>
              </a:spcAft>
            </a:pPr>
            <a:r>
              <a:rPr lang="ar-LB" sz="6600" b="1" dirty="0">
                <a:solidFill>
                  <a:srgbClr val="000000"/>
                </a:solidFill>
                <a:latin typeface="Arial" panose="020B0604020202020204" pitchFamily="34" charset="0"/>
              </a:rPr>
              <a:t> مزمور ١٦ : ٨</a:t>
            </a:r>
            <a:endParaRPr lang="ar-LB" sz="6600" dirty="0"/>
          </a:p>
          <a:p>
            <a:pPr algn="ctr"/>
            <a:br>
              <a:rPr lang="ar-LB" sz="1600" dirty="0"/>
            </a:b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07B0A3-BCDB-D649-90F0-41C65517F7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F362822-DF13-F44C-856D-C25D37227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7713168" y="450741"/>
            <a:ext cx="420500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000" b="1" cap="none" spc="0" dirty="0">
                <a:ln/>
                <a:solidFill>
                  <a:schemeClr val="accent4"/>
                </a:solidFill>
                <a:effectLst/>
              </a:rPr>
              <a:t>       </a:t>
            </a:r>
            <a:r>
              <a:rPr lang="ar-SA" sz="8000" b="1" cap="none" spc="0" dirty="0">
                <a:ln/>
                <a:solidFill>
                  <a:schemeClr val="accent4"/>
                </a:solidFill>
                <a:effectLst/>
              </a:rPr>
              <a:t>لعبة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  <a:p>
            <a:pPr algn="ctr"/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66C44D-3B17-374A-BB1D-C36C66D38393}"/>
              </a:ext>
            </a:extLst>
          </p:cNvPr>
          <p:cNvSpPr/>
          <p:nvPr/>
        </p:nvSpPr>
        <p:spPr>
          <a:xfrm>
            <a:off x="6322238" y="1728013"/>
            <a:ext cx="606771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7200" b="1" dirty="0">
                <a:ln/>
                <a:solidFill>
                  <a:schemeClr val="accent4"/>
                </a:solidFill>
              </a:rPr>
              <a:t>اعادة الخواريف </a:t>
            </a:r>
          </a:p>
          <a:p>
            <a:pPr algn="ctr" rtl="1"/>
            <a:r>
              <a:rPr lang="ar-LB" sz="7200" b="1" dirty="0">
                <a:ln/>
                <a:solidFill>
                  <a:schemeClr val="accent4"/>
                </a:solidFill>
              </a:rPr>
              <a:t>الى المزرعة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7" y="1728013"/>
            <a:ext cx="6297706" cy="32695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5BC555-BCA7-5443-A148-96D539F8A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45544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E03BBD-D695-FB40-AB4B-C5E53918F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7049240" y="1749715"/>
            <a:ext cx="471637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LB" sz="6600" b="1" dirty="0">
                <a:ln/>
                <a:solidFill>
                  <a:schemeClr val="accent4"/>
                </a:solidFill>
              </a:rPr>
              <a:t>علوم</a:t>
            </a:r>
            <a:endParaRPr lang="en-US" sz="6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83" y="1171108"/>
            <a:ext cx="4572000" cy="381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634FDC-FE92-0E4D-9505-0F58F61DC8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1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118C9D7-A2C6-1E49-8871-9356D0B91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1522928" y="-69295"/>
            <a:ext cx="8238856" cy="14276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7"/>
          <a:stretch/>
        </p:blipFill>
        <p:spPr>
          <a:xfrm>
            <a:off x="3119428" y="1340449"/>
            <a:ext cx="5045856" cy="52239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8BE888-4D19-0F4C-A731-C97EE383BB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674477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FCC83B-C1C6-6F48-AFC6-3E6620D13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933014" y="149860"/>
            <a:ext cx="39485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الأول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7573B0-4AB5-0143-AC8D-638D8D2B6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773A21-8405-E547-91D3-F2D3714261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721" y="760420"/>
            <a:ext cx="6087104" cy="556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FFCD9A-92C4-9542-9EF4-291A42CC9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وسيلة الايضاح</a:t>
            </a:r>
            <a:endParaRPr lang="ar-SA" sz="6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688" y="1754284"/>
            <a:ext cx="7370956" cy="4788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CD2188-9F29-8848-AFFA-96FDA7963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B8219F-F726-074B-8183-BF08FF034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5753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طَبّق المَثَل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59" y="2028825"/>
            <a:ext cx="3112654" cy="45355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A3A888-51C8-7043-BFC8-E4997ABDA0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4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6A4964-864F-B34C-8FA2-2C2827827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7844782" y="1494475"/>
            <a:ext cx="3102429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7200" b="1" dirty="0">
                <a:ln/>
                <a:solidFill>
                  <a:schemeClr val="accent4"/>
                </a:solidFill>
              </a:rPr>
              <a:t>الصلاة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18" y="665388"/>
            <a:ext cx="5229317" cy="61926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0A9EF5-F49E-CB4E-B0BA-2CF2792AC7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29620"/>
      </p:ext>
    </p:extLst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9672BC-DA58-3341-BE2A-A82343844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034858" y="103487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LB" sz="6600" b="1" dirty="0">
                <a:ln/>
                <a:solidFill>
                  <a:schemeClr val="accent4"/>
                </a:solidFill>
              </a:rPr>
              <a:t>مَثّل المَثَل</a:t>
            </a:r>
            <a:endParaRPr lang="ar-SA" sz="66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869" y="1393032"/>
            <a:ext cx="6501477" cy="49858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1F9AFC-3C2C-7748-89AC-4D11CFA4D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3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D30FA8-69E0-0B4A-B04F-6E2755C56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1522928" y="-31286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r>
              <a:rPr lang="en-US" sz="6600" b="1" dirty="0">
                <a:ln/>
                <a:solidFill>
                  <a:schemeClr val="accent4"/>
                </a:solidFill>
              </a:rPr>
              <a:t> </a:t>
            </a:r>
            <a:r>
              <a:rPr lang="ar-SA" sz="6600" b="1" dirty="0">
                <a:ln/>
                <a:solidFill>
                  <a:schemeClr val="accent4"/>
                </a:solidFill>
              </a:rPr>
              <a:t>المراجعة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FE3D57-7DC6-9B47-BC2A-1DB610C48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836" y="1294038"/>
            <a:ext cx="5270369" cy="52703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236E39-E7B0-4047-975F-B2AB346281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95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270360-00C9-3E41-AF20-337A2C65C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84757" y="228888"/>
            <a:ext cx="3785011" cy="1549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أشغال يدوية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872" y="2260241"/>
            <a:ext cx="4538382" cy="30255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36468">
            <a:off x="7728649" y="3940162"/>
            <a:ext cx="2232212" cy="22322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008" y="1898145"/>
            <a:ext cx="3740260" cy="25059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F3165E-9DFE-BA41-969F-1F22C14E61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16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111D54-17AC-EC49-BB7D-AA3BAED65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19030" y="278508"/>
            <a:ext cx="25921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LB" sz="7200" b="1" dirty="0">
                <a:ln/>
                <a:solidFill>
                  <a:schemeClr val="accent4"/>
                </a:solidFill>
              </a:rPr>
              <a:t>ألعاب</a:t>
            </a:r>
            <a:endParaRPr lang="ar-SA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89" y="2611057"/>
            <a:ext cx="5074158" cy="29642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BC0787-896C-7F42-9AD0-86E0AD4E5C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32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4730293" y="0"/>
            <a:ext cx="269496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257" y="1518469"/>
            <a:ext cx="6218467" cy="3598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B66C56-67C1-8447-877B-1CEDA57F1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A95165-35B7-594B-A9EA-BB10ACE64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3251599-2034-5C49-8AF2-B82A839E4C12}"/>
              </a:ext>
            </a:extLst>
          </p:cNvPr>
          <p:cNvSpPr/>
          <p:nvPr/>
        </p:nvSpPr>
        <p:spPr>
          <a:xfrm>
            <a:off x="3841101" y="108645"/>
            <a:ext cx="42415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لعبة التعارف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683" y="1136143"/>
            <a:ext cx="5712368" cy="48913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2D7210-4987-D94D-A0E4-E928DA8E1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613EC3-B33C-0249-A782-146DB0F3B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0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16633" y="249626"/>
            <a:ext cx="1163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7200" b="1" dirty="0">
                <a:ln/>
                <a:solidFill>
                  <a:schemeClr val="accent4"/>
                </a:solidFill>
              </a:rPr>
              <a:t>ترنيمة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55" y="859533"/>
            <a:ext cx="5589555" cy="4351338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BEC64A-2F07-064A-AD96-4656CB772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367971-8E49-F54E-9921-5601842D4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816078" y="229078"/>
            <a:ext cx="900804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3600" dirty="0"/>
              <a:t>      </a:t>
            </a:r>
            <a:r>
              <a:rPr lang="ar-LB" sz="3600" b="1" dirty="0"/>
              <a:t>القرار</a:t>
            </a:r>
            <a:endParaRPr lang="ar-LB" sz="3600" dirty="0"/>
          </a:p>
          <a:p>
            <a:pPr algn="ctr" rtl="1"/>
            <a:r>
              <a:rPr lang="ar-LB" sz="3600" dirty="0"/>
              <a:t>سماع منيح واتعلّم  </a:t>
            </a:r>
            <a:r>
              <a:rPr lang="en-US" sz="3600" dirty="0"/>
              <a:t>          </a:t>
            </a:r>
            <a:r>
              <a:rPr lang="ar-LB" sz="3600" dirty="0"/>
              <a:t>     هالمَثَل لإلك </a:t>
            </a:r>
          </a:p>
          <a:p>
            <a:pPr algn="ctr" rtl="1"/>
            <a:r>
              <a:rPr lang="en-US" sz="3600" dirty="0"/>
              <a:t>       </a:t>
            </a:r>
            <a:r>
              <a:rPr lang="ar-LB" sz="3600" dirty="0"/>
              <a:t>أبداً مش مَثَل شعبي   </a:t>
            </a:r>
            <a:r>
              <a:rPr lang="en-US" sz="3600" dirty="0"/>
              <a:t>  </a:t>
            </a:r>
            <a:r>
              <a:rPr lang="ar-LB" sz="3600" dirty="0"/>
              <a:t> </a:t>
            </a:r>
            <a:r>
              <a:rPr lang="en-US" sz="3600" dirty="0"/>
              <a:t>             </a:t>
            </a:r>
            <a:r>
              <a:rPr lang="ar-LB" sz="3600" dirty="0"/>
              <a:t>من أيّام ستّي وجدّك</a:t>
            </a:r>
          </a:p>
          <a:p>
            <a:pPr algn="ctr" rtl="1"/>
            <a:r>
              <a:rPr lang="ar-LB" sz="3600" dirty="0"/>
              <a:t>هَوْدي أمثال يسوع              قالُن تيفهّمَكْ </a:t>
            </a:r>
          </a:p>
          <a:p>
            <a:pPr algn="ctr" rtl="1"/>
            <a:r>
              <a:rPr lang="en-US" sz="3600" dirty="0"/>
              <a:t>      </a:t>
            </a:r>
            <a:r>
              <a:rPr lang="ar-LB" sz="3600" dirty="0"/>
              <a:t>كيف عالطّريق الصّح             تمشي ويبقى حدّك</a:t>
            </a:r>
          </a:p>
          <a:p>
            <a:pPr algn="ctr"/>
            <a:br>
              <a:rPr lang="ar-LB" sz="3600" dirty="0"/>
            </a:br>
            <a:endParaRPr lang="en-US" sz="3300" b="1" dirty="0"/>
          </a:p>
        </p:txBody>
      </p:sp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86" y="2640458"/>
            <a:ext cx="4029355" cy="347268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D751D5-6E58-1A42-AE5B-AC0C399B9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FB8A2F-F3F2-A14E-8360-FD812464A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7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463462" y="359620"/>
            <a:ext cx="8716668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LB" sz="3600" dirty="0"/>
              <a:t>خروف صغير ضايع  </a:t>
            </a:r>
            <a:r>
              <a:rPr lang="en-US" sz="3600" dirty="0"/>
              <a:t>            </a:t>
            </a:r>
            <a:r>
              <a:rPr lang="ar-LB" sz="3600" dirty="0"/>
              <a:t>    بالغابة صار وحيد</a:t>
            </a:r>
          </a:p>
          <a:p>
            <a:pPr algn="just" rtl="1"/>
            <a:r>
              <a:rPr lang="ar-LB" sz="3600" dirty="0"/>
              <a:t>و بيت عالرمل مبني   </a:t>
            </a:r>
            <a:r>
              <a:rPr lang="en-US" sz="3600" dirty="0"/>
              <a:t>              </a:t>
            </a:r>
            <a:r>
              <a:rPr lang="ar-LB" sz="3600" dirty="0"/>
              <a:t>  بس في حدّه بيت مَتين</a:t>
            </a:r>
          </a:p>
          <a:p>
            <a:pPr algn="just" rtl="1"/>
            <a:r>
              <a:rPr lang="ar-LB" sz="3600" dirty="0"/>
              <a:t>وسامري صالح  </a:t>
            </a:r>
            <a:r>
              <a:rPr lang="en-US" sz="3600" dirty="0"/>
              <a:t>                         </a:t>
            </a:r>
            <a:r>
              <a:rPr lang="ar-LB" sz="3600" dirty="0"/>
              <a:t>بيحب كلّ النّاس</a:t>
            </a:r>
          </a:p>
          <a:p>
            <a:pPr algn="just" rtl="1"/>
            <a:r>
              <a:rPr lang="ar-LB" sz="3600" dirty="0"/>
              <a:t>حتّى اللّي مش من بلده</a:t>
            </a:r>
            <a:r>
              <a:rPr lang="en-US" sz="3600" dirty="0"/>
              <a:t>           </a:t>
            </a:r>
            <a:r>
              <a:rPr lang="ar-LB" sz="3600" dirty="0"/>
              <a:t>    أو مش من نفس الدّين</a:t>
            </a:r>
          </a:p>
          <a:p>
            <a:pPr algn="just"/>
            <a:br>
              <a:rPr lang="ar-LB" sz="3600" dirty="0"/>
            </a:br>
            <a:endParaRPr lang="en-US" sz="3300" b="1" dirty="0"/>
          </a:p>
        </p:txBody>
      </p:sp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C04C4E4A-5CF7-9346-93A8-EF11D6E5D0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86" y="2640458"/>
            <a:ext cx="4029355" cy="3472682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A8FE7A-3501-E745-B594-E980AEFAC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A8E3C7-E298-F04A-8C8D-F90167F63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6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709256" y="249626"/>
            <a:ext cx="900804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3600" dirty="0"/>
              <a:t>      </a:t>
            </a:r>
            <a:r>
              <a:rPr lang="ar-LB" sz="3600" b="1" dirty="0"/>
              <a:t>القرار</a:t>
            </a:r>
            <a:endParaRPr lang="ar-LB" sz="3600" dirty="0"/>
          </a:p>
          <a:p>
            <a:pPr algn="ctr" rtl="1"/>
            <a:r>
              <a:rPr lang="ar-LB" sz="3600" dirty="0"/>
              <a:t>سماع منيح واتعلّم  </a:t>
            </a:r>
            <a:r>
              <a:rPr lang="en-US" sz="3600" dirty="0"/>
              <a:t>          </a:t>
            </a:r>
            <a:r>
              <a:rPr lang="ar-LB" sz="3600" dirty="0"/>
              <a:t>         هالمَثَل لإلك </a:t>
            </a:r>
          </a:p>
          <a:p>
            <a:pPr algn="ctr" rtl="1"/>
            <a:r>
              <a:rPr lang="en-US" sz="3600" dirty="0"/>
              <a:t>       </a:t>
            </a:r>
            <a:r>
              <a:rPr lang="ar-LB" sz="3600" dirty="0"/>
              <a:t>أبداً مش مَثَل شعبي   </a:t>
            </a:r>
            <a:r>
              <a:rPr lang="en-US" sz="3600" dirty="0"/>
              <a:t>  </a:t>
            </a:r>
            <a:r>
              <a:rPr lang="ar-LB" sz="3600" dirty="0"/>
              <a:t> </a:t>
            </a:r>
            <a:r>
              <a:rPr lang="en-US" sz="3600" dirty="0"/>
              <a:t>             </a:t>
            </a:r>
            <a:r>
              <a:rPr lang="ar-LB" sz="3600" dirty="0"/>
              <a:t>من أيّام ستّي وجدّك</a:t>
            </a:r>
          </a:p>
          <a:p>
            <a:pPr algn="ctr" rtl="1"/>
            <a:r>
              <a:rPr lang="ar-LB" sz="3600" dirty="0"/>
              <a:t>هَوْدي أمثال يسوع    </a:t>
            </a:r>
            <a:r>
              <a:rPr lang="en-US" sz="3600" dirty="0"/>
              <a:t>                    </a:t>
            </a:r>
            <a:r>
              <a:rPr lang="ar-LB" sz="3600" dirty="0"/>
              <a:t> قالُن تيفهّمَكْ </a:t>
            </a:r>
          </a:p>
          <a:p>
            <a:pPr algn="ctr" rtl="1"/>
            <a:r>
              <a:rPr lang="en-US" sz="3600" dirty="0"/>
              <a:t>      </a:t>
            </a:r>
            <a:r>
              <a:rPr lang="ar-LB" sz="3600" dirty="0"/>
              <a:t>كيف عالطّريق الصّح   </a:t>
            </a:r>
            <a:r>
              <a:rPr lang="en-US" sz="3600" dirty="0"/>
              <a:t>             </a:t>
            </a:r>
            <a:r>
              <a:rPr lang="ar-LB" sz="3600" dirty="0"/>
              <a:t>   تمشي ويبقى حدّك</a:t>
            </a:r>
          </a:p>
          <a:p>
            <a:pPr algn="ctr"/>
            <a:br>
              <a:rPr lang="ar-LB" sz="3600" dirty="0"/>
            </a:br>
            <a:endParaRPr lang="en-US" sz="3300" b="1" dirty="0"/>
          </a:p>
        </p:txBody>
      </p:sp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30C2654C-7A97-F54B-8344-A23FA9660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36" y="2554841"/>
            <a:ext cx="4029355" cy="3472682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B38302-ED7D-6B4F-AA12-EE1F1548C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C1CCFB-4B62-1F4D-813B-CC0915A7B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1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1169894" y="370649"/>
            <a:ext cx="8592670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600" dirty="0"/>
              <a:t>عزيمة عشا كبيرة   </a:t>
            </a:r>
            <a:r>
              <a:rPr lang="en-US" sz="3600" dirty="0"/>
              <a:t>     </a:t>
            </a:r>
            <a:r>
              <a:rPr lang="ar-LB" sz="3600" dirty="0"/>
              <a:t>      وما حدا من الناس جاي</a:t>
            </a:r>
          </a:p>
          <a:p>
            <a:pPr algn="r" rtl="1"/>
            <a:r>
              <a:rPr lang="ar-LB" sz="3600" dirty="0"/>
              <a:t>مشغولين بحياتُن   </a:t>
            </a:r>
            <a:r>
              <a:rPr lang="en-US" sz="3600" dirty="0"/>
              <a:t>     </a:t>
            </a:r>
            <a:r>
              <a:rPr lang="ar-LB" sz="3600" dirty="0"/>
              <a:t>        و وَزْناتُن بالجيب</a:t>
            </a:r>
          </a:p>
          <a:p>
            <a:pPr algn="r" rtl="1"/>
            <a:r>
              <a:rPr lang="ar-LB" sz="3600" dirty="0"/>
              <a:t>وواحد     أناني   </a:t>
            </a:r>
            <a:r>
              <a:rPr lang="en-US" sz="3600" dirty="0"/>
              <a:t>            </a:t>
            </a:r>
            <a:r>
              <a:rPr lang="ar-LB" sz="3600" dirty="0"/>
              <a:t>   رفض يسامح التّاني</a:t>
            </a:r>
          </a:p>
          <a:p>
            <a:pPr algn="r" rtl="1"/>
            <a:r>
              <a:rPr lang="ar-LB" sz="3600" dirty="0"/>
              <a:t>مع أنه قَبْل دقيقة   </a:t>
            </a:r>
            <a:r>
              <a:rPr lang="en-US" sz="3600" dirty="0"/>
              <a:t>      </a:t>
            </a:r>
            <a:r>
              <a:rPr lang="ar-LB" sz="3600" dirty="0"/>
              <a:t>       معَلْمُه شطَبْلُه الدّين</a:t>
            </a:r>
          </a:p>
          <a:p>
            <a:pPr algn="r"/>
            <a:br>
              <a:rPr lang="ar-LB" sz="3600" dirty="0"/>
            </a:br>
            <a:endParaRPr lang="en-US" sz="3300" b="1" dirty="0"/>
          </a:p>
        </p:txBody>
      </p:sp>
      <p:pic>
        <p:nvPicPr>
          <p:cNvPr id="7" name="Content Placeholder 2">
            <a:extLst>
              <a:ext uri="{FF2B5EF4-FFF2-40B4-BE49-F238E27FC236}">
                <a16:creationId xmlns:a16="http://schemas.microsoft.com/office/drawing/2014/main" id="{6C1A1B48-FC2A-0F4E-807D-DEAFB0325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086" y="2640458"/>
            <a:ext cx="4029355" cy="3472682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BF25CC-D82E-0A48-9DB8-6C3FB4CD2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9" y="108645"/>
            <a:ext cx="11614151" cy="6455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3C2412-ABD9-5C48-9ACE-05BB01F79A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2" y="5096281"/>
            <a:ext cx="1158625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9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</TotalTime>
  <Words>50</Words>
  <Application>Microsoft Macintosh PowerPoint</Application>
  <PresentationFormat>Widescreen</PresentationFormat>
  <Paragraphs>53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101</cp:revision>
  <dcterms:created xsi:type="dcterms:W3CDTF">2018-05-08T08:55:31Z</dcterms:created>
  <dcterms:modified xsi:type="dcterms:W3CDTF">2019-06-04T11:32:18Z</dcterms:modified>
</cp:coreProperties>
</file>